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7.jpeg" ContentType="image/jpe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tif" ContentType="image/tiff"/>
  <Override PartName="/ppt/media/image14.tif" ContentType="image/tiff"/>
  <Override PartName="/ppt/media/image15.tif" ContentType="image/tiff"/>
  <Override PartName="/ppt/media/image16.tif" ContentType="image/tiff"/>
  <Override PartName="/ppt/media/image17.tif" ContentType="image/tiff"/>
  <Override PartName="/ppt/media/image18.tif" ContentType="image/tiff"/>
  <Override PartName="/ppt/media/image19.tif" ContentType="image/tiff"/>
  <Override PartName="/ppt/media/image20.tif" ContentType="image/tiff"/>
  <Override PartName="/ppt/media/image21.tif" ContentType="image/tiff"/>
  <Override PartName="/ppt/media/image22.tif" ContentType="image/tiff"/>
  <Override PartName="/ppt/media/image23.tif" ContentType="image/tiff"/>
  <Override PartName="/ppt/media/image24.tif" ContentType="image/tiff"/>
  <Override PartName="/ppt/media/image25.tif" ContentType="image/tiff"/>
  <Override PartName="/ppt/media/image26.tif" ContentType="image/tiff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55680" y="2044800"/>
            <a:ext cx="12293280" cy="323820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55680" y="5270400"/>
            <a:ext cx="12293280" cy="129492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55680" y="254160"/>
            <a:ext cx="12293280" cy="24379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55680" y="2730600"/>
            <a:ext cx="12293280" cy="629892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Settimo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5680" y="4889520"/>
            <a:ext cx="5892480" cy="388584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>
              <a:lnSpc>
                <a:spcPct val="100000"/>
              </a:lnSpc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 titolo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Settimo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image" Target="../media/image14.tif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image" Target="../media/image20.tif"/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image" Target="../media/image24.tif"/><Relationship Id="rId3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tif"/><Relationship Id="rId3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tiff" descr=""/>
          <p:cNvPicPr/>
          <p:nvPr/>
        </p:nvPicPr>
        <p:blipFill>
          <a:blip r:embed="rId1"/>
          <a:stretch/>
        </p:blipFill>
        <p:spPr>
          <a:xfrm>
            <a:off x="5131080" y="2664000"/>
            <a:ext cx="7873560" cy="5453280"/>
          </a:xfrm>
          <a:prstGeom prst="rect">
            <a:avLst/>
          </a:prstGeom>
          <a:ln w="12600">
            <a:noFill/>
          </a:ln>
        </p:spPr>
      </p:pic>
      <p:pic>
        <p:nvPicPr>
          <p:cNvPr id="150" name="pasted-image.tiff" descr=""/>
          <p:cNvPicPr/>
          <p:nvPr/>
        </p:nvPicPr>
        <p:blipFill>
          <a:blip r:embed="rId2"/>
          <a:stretch/>
        </p:blipFill>
        <p:spPr>
          <a:xfrm>
            <a:off x="-2037600" y="-349920"/>
            <a:ext cx="13969800" cy="963900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55680" y="1239480"/>
            <a:ext cx="12293280" cy="6298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Il dipinto da spazio al colore 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Pittura del sentimento interiore e non dell’impressione (rottura con l’impressionismo!!!)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Far proprie le cose prima di esprimerle e rappresentarle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Pittura istintiva e immediata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Colore svincolato dalla realtà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Rappresentazione non realistica della natura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tiff" descr=""/>
          <p:cNvPicPr/>
          <p:nvPr/>
        </p:nvPicPr>
        <p:blipFill>
          <a:blip r:embed="rId1"/>
          <a:srcRect l="386" t="0" r="386" b="0"/>
          <a:stretch/>
        </p:blipFill>
        <p:spPr>
          <a:xfrm>
            <a:off x="8879040" y="366480"/>
            <a:ext cx="3581280" cy="5185440"/>
          </a:xfrm>
          <a:prstGeom prst="rect">
            <a:avLst/>
          </a:prstGeom>
          <a:ln>
            <a:noFill/>
          </a:ln>
        </p:spPr>
      </p:pic>
      <p:sp>
        <p:nvSpPr>
          <p:cNvPr id="153" name="TextShape 1"/>
          <p:cNvSpPr txBox="1"/>
          <p:nvPr/>
        </p:nvSpPr>
        <p:spPr>
          <a:xfrm>
            <a:off x="430920" y="343800"/>
            <a:ext cx="7912440" cy="1456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comic"/>
                <a:ea typeface="Gill Sans Light"/>
              </a:rPr>
              <a:t>Henry Matisse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comic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4000" y="7269840"/>
            <a:ext cx="1274400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144000" y="8173440"/>
            <a:ext cx="16617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1869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2304000" y="8173440"/>
            <a:ext cx="16617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1889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4145400" y="8089920"/>
            <a:ext cx="1663200" cy="119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1891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1899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8488800" y="8136000"/>
            <a:ext cx="16632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1944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10367280" y="8173440"/>
            <a:ext cx="16632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1954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144000" y="6955920"/>
            <a:ext cx="222876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Cateau-Cambresis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2117880" y="6955920"/>
            <a:ext cx="198612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Inizio della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carriera artistica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0"/>
          <p:cNvSpPr/>
          <p:nvPr/>
        </p:nvSpPr>
        <p:spPr>
          <a:xfrm>
            <a:off x="3744000" y="6955920"/>
            <a:ext cx="218448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Conosce Marquet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Derain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1"/>
          <p:cNvSpPr/>
          <p:nvPr/>
        </p:nvSpPr>
        <p:spPr>
          <a:xfrm>
            <a:off x="6192000" y="8173440"/>
            <a:ext cx="16617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1901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2"/>
          <p:cNvSpPr/>
          <p:nvPr/>
        </p:nvSpPr>
        <p:spPr>
          <a:xfrm>
            <a:off x="5904000" y="7128000"/>
            <a:ext cx="21844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il Fauvismo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13"/>
          <p:cNvSpPr/>
          <p:nvPr/>
        </p:nvSpPr>
        <p:spPr>
          <a:xfrm>
            <a:off x="8161920" y="6912000"/>
            <a:ext cx="242208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Arresto della moglie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della figlia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4"/>
          <p:cNvSpPr/>
          <p:nvPr/>
        </p:nvSpPr>
        <p:spPr>
          <a:xfrm>
            <a:off x="10711080" y="6993360"/>
            <a:ext cx="95292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Muore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 Nizza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5"/>
          <p:cNvSpPr/>
          <p:nvPr/>
        </p:nvSpPr>
        <p:spPr>
          <a:xfrm>
            <a:off x="131400" y="2160000"/>
            <a:ext cx="8511120" cy="20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5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“</a:t>
            </a:r>
            <a:r>
              <a:rPr b="0" lang="it-IT" sz="25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Come impressionista ho dipinto direttamente dalla natura, poi ho aspirato a una maggiore concentrazione a un’espressività più intensa nelle linee e nei colori. Per raggiungere questo obiettivo ho dovuto sacrificare altri valori: la materia, la tridimensionalità e la ricchezza dei dettagli. Ora voglio riconciliare questi valori.”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tiff" descr=""/>
          <p:cNvPicPr/>
          <p:nvPr/>
        </p:nvPicPr>
        <p:blipFill>
          <a:blip r:embed="rId1"/>
          <a:stretch/>
        </p:blipFill>
        <p:spPr>
          <a:xfrm>
            <a:off x="2946240" y="0"/>
            <a:ext cx="7111800" cy="975312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138680" y="-111600"/>
            <a:ext cx="506520" cy="9976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asted-image.tiff" descr=""/>
          <p:cNvPicPr/>
          <p:nvPr/>
        </p:nvPicPr>
        <p:blipFill>
          <a:blip r:embed="rId2"/>
          <a:stretch/>
        </p:blipFill>
        <p:spPr>
          <a:xfrm>
            <a:off x="10623960" y="2644200"/>
            <a:ext cx="1834920" cy="1054800"/>
          </a:xfrm>
          <a:prstGeom prst="rect">
            <a:avLst/>
          </a:prstGeom>
          <a:ln w="12600">
            <a:noFill/>
          </a:ln>
        </p:spPr>
      </p:pic>
      <p:pic>
        <p:nvPicPr>
          <p:cNvPr id="171" name="pasted-image.tiff" descr=""/>
          <p:cNvPicPr/>
          <p:nvPr/>
        </p:nvPicPr>
        <p:blipFill>
          <a:blip r:embed="rId3"/>
          <a:stretch/>
        </p:blipFill>
        <p:spPr>
          <a:xfrm>
            <a:off x="9952920" y="5070960"/>
            <a:ext cx="3176280" cy="2117160"/>
          </a:xfrm>
          <a:prstGeom prst="rect">
            <a:avLst/>
          </a:prstGeom>
          <a:ln w="12600">
            <a:noFill/>
          </a:ln>
        </p:spPr>
      </p:pic>
      <p:sp>
        <p:nvSpPr>
          <p:cNvPr id="172" name="Line 2"/>
          <p:cNvSpPr/>
          <p:nvPr/>
        </p:nvSpPr>
        <p:spPr>
          <a:xfrm flipH="1" flipV="1">
            <a:off x="8578080" y="2184480"/>
            <a:ext cx="1446480" cy="456120"/>
          </a:xfrm>
          <a:prstGeom prst="line">
            <a:avLst/>
          </a:prstGeom>
          <a:ln w="25560">
            <a:solidFill>
              <a:srgbClr val="5a5f5e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tiff" descr=""/>
          <p:cNvPicPr/>
          <p:nvPr/>
        </p:nvPicPr>
        <p:blipFill>
          <a:blip r:embed="rId1"/>
          <a:stretch/>
        </p:blipFill>
        <p:spPr>
          <a:xfrm>
            <a:off x="2390400" y="-36000"/>
            <a:ext cx="8223840" cy="9819360"/>
          </a:xfrm>
          <a:prstGeom prst="rect">
            <a:avLst/>
          </a:prstGeom>
          <a:ln w="12600"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929880" y="2251080"/>
            <a:ext cx="468360" cy="503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asted-image.tiff" descr=""/>
          <p:cNvPicPr/>
          <p:nvPr/>
        </p:nvPicPr>
        <p:blipFill>
          <a:blip r:embed="rId2"/>
          <a:stretch/>
        </p:blipFill>
        <p:spPr>
          <a:xfrm>
            <a:off x="10913040" y="2644200"/>
            <a:ext cx="1834920" cy="1054800"/>
          </a:xfrm>
          <a:prstGeom prst="rect">
            <a:avLst/>
          </a:prstGeom>
          <a:ln w="12600">
            <a:noFill/>
          </a:ln>
        </p:spPr>
      </p:pic>
      <p:pic>
        <p:nvPicPr>
          <p:cNvPr id="176" name="pasted-image.tiff" descr=""/>
          <p:cNvPicPr/>
          <p:nvPr/>
        </p:nvPicPr>
        <p:blipFill>
          <a:blip r:embed="rId3"/>
          <a:stretch/>
        </p:blipFill>
        <p:spPr>
          <a:xfrm>
            <a:off x="10589040" y="4584600"/>
            <a:ext cx="2482920" cy="1476000"/>
          </a:xfrm>
          <a:prstGeom prst="rect">
            <a:avLst/>
          </a:prstGeom>
          <a:ln w="12600">
            <a:noFill/>
          </a:ln>
        </p:spPr>
      </p:pic>
      <p:pic>
        <p:nvPicPr>
          <p:cNvPr id="177" name="pasted-image.tiff" descr=""/>
          <p:cNvPicPr/>
          <p:nvPr/>
        </p:nvPicPr>
        <p:blipFill>
          <a:blip r:embed="rId4"/>
          <a:stretch/>
        </p:blipFill>
        <p:spPr>
          <a:xfrm>
            <a:off x="11379240" y="6659640"/>
            <a:ext cx="902160" cy="211500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tiff" descr=""/>
          <p:cNvPicPr/>
          <p:nvPr/>
        </p:nvPicPr>
        <p:blipFill>
          <a:blip r:embed="rId1"/>
          <a:stretch/>
        </p:blipFill>
        <p:spPr>
          <a:xfrm>
            <a:off x="1880280" y="1142280"/>
            <a:ext cx="9243720" cy="7468920"/>
          </a:xfrm>
          <a:prstGeom prst="rect">
            <a:avLst/>
          </a:prstGeom>
          <a:ln w="1260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624600" y="711720"/>
            <a:ext cx="469800" cy="8330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z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asted-image.tiff" descr=""/>
          <p:cNvPicPr/>
          <p:nvPr/>
        </p:nvPicPr>
        <p:blipFill>
          <a:blip r:embed="rId2"/>
          <a:stretch/>
        </p:blipFill>
        <p:spPr>
          <a:xfrm>
            <a:off x="11186640" y="2903040"/>
            <a:ext cx="1834920" cy="105480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tiff" descr=""/>
          <p:cNvPicPr/>
          <p:nvPr/>
        </p:nvPicPr>
        <p:blipFill>
          <a:blip r:embed="rId1"/>
          <a:stretch/>
        </p:blipFill>
        <p:spPr>
          <a:xfrm>
            <a:off x="2192040" y="2014200"/>
            <a:ext cx="8620560" cy="5724720"/>
          </a:xfrm>
          <a:prstGeom prst="rect">
            <a:avLst/>
          </a:prstGeom>
          <a:ln w="12600"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804600" y="2631600"/>
            <a:ext cx="469800" cy="448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z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pasted-image.tiff" descr=""/>
          <p:cNvPicPr/>
          <p:nvPr/>
        </p:nvPicPr>
        <p:blipFill>
          <a:blip r:embed="rId2"/>
          <a:stretch/>
        </p:blipFill>
        <p:spPr>
          <a:xfrm>
            <a:off x="10989000" y="3618360"/>
            <a:ext cx="1834920" cy="1054800"/>
          </a:xfrm>
          <a:prstGeom prst="rect">
            <a:avLst/>
          </a:prstGeom>
          <a:ln w="1260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LibreOffice/5.2.2.2$Windows_x86 LibreOffice_project/8f96e87c890bf8fa77463cd4b640a2312823f3ad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it-IT</dc:language>
  <cp:lastModifiedBy/>
  <dcterms:modified xsi:type="dcterms:W3CDTF">2016-11-02T21:17:48Z</dcterms:modified>
  <cp:revision>2</cp:revision>
  <dc:subject/>
  <dc:title/>
</cp:coreProperties>
</file>